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1pPr>
    <a:lvl2pPr marL="1234303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2pPr>
    <a:lvl3pPr marL="2468606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3pPr>
    <a:lvl4pPr marL="3702909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4pPr>
    <a:lvl5pPr marL="4937211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5pPr>
    <a:lvl6pPr marL="6171514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6pPr>
    <a:lvl7pPr marL="7405817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7pPr>
    <a:lvl8pPr marL="8640120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8pPr>
    <a:lvl9pPr marL="9874423" algn="l" defTabSz="2468606" rtl="0" eaLnBrk="1" latinLnBrk="0" hangingPunct="1">
      <a:defRPr sz="48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7" userDrawn="1">
          <p15:clr>
            <a:srgbClr val="A4A3A4"/>
          </p15:clr>
        </p15:guide>
        <p15:guide id="2" pos="56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" d="100"/>
          <a:sy n="19" d="100"/>
        </p:scale>
        <p:origin x="666" y="42"/>
      </p:cViewPr>
      <p:guideLst>
        <p:guide orient="horz" pos="7937"/>
        <p:guide pos="5670"/>
      </p:guideLst>
    </p:cSldViewPr>
  </p:slideViewPr>
  <p:notesTextViewPr>
    <p:cViewPr>
      <p:scale>
        <a:sx n="200" d="100"/>
        <a:sy n="200" d="100"/>
      </p:scale>
      <p:origin x="0" y="-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152AA-7152-423F-B110-9DEE7C30265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66F80-DECA-40F0-990F-9AA6CA12F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0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66F80-DECA-40F0-990F-9AA6CA12FC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6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24639976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7700652" y="1120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8000663" cy="923999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8011" y="23486378"/>
            <a:ext cx="17388640" cy="113750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700100" y="10359990"/>
            <a:ext cx="12600464" cy="6439994"/>
          </a:xfrm>
        </p:spPr>
        <p:txBody>
          <a:bodyPr/>
          <a:lstStyle>
            <a:lvl1pPr marL="0" indent="0" algn="ctr">
              <a:buNone/>
              <a:defRPr sz="3150" b="1" cap="all" spc="492" baseline="0">
                <a:solidFill>
                  <a:schemeClr val="tx2"/>
                </a:solidFill>
              </a:defRPr>
            </a:lvl1pPr>
            <a:lvl2pPr marL="900044" indent="0" algn="ctr">
              <a:buNone/>
            </a:lvl2pPr>
            <a:lvl3pPr marL="1800088" indent="0" algn="ctr">
              <a:buNone/>
            </a:lvl3pPr>
            <a:lvl4pPr marL="2700132" indent="0" algn="ctr">
              <a:buNone/>
            </a:lvl4pPr>
            <a:lvl5pPr marL="3600176" indent="0" algn="ctr">
              <a:buNone/>
            </a:lvl5pPr>
            <a:lvl6pPr marL="4500220" indent="0" algn="ctr">
              <a:buNone/>
            </a:lvl6pPr>
            <a:lvl7pPr marL="5400264" indent="0" algn="ctr">
              <a:buNone/>
            </a:lvl7pPr>
            <a:lvl8pPr marL="6300307" indent="0" algn="ctr">
              <a:buNone/>
            </a:lvl8pPr>
            <a:lvl9pPr marL="720035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06012" y="8892791"/>
            <a:ext cx="1738864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0011" y="560000"/>
            <a:ext cx="17388640" cy="2405757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 dirty="0"/>
          </a:p>
        </p:txBody>
      </p:sp>
      <p:sp>
        <p:nvSpPr>
          <p:cNvPr id="13" name="Oval 12"/>
          <p:cNvSpPr/>
          <p:nvPr/>
        </p:nvSpPr>
        <p:spPr>
          <a:xfrm>
            <a:off x="8400310" y="7772792"/>
            <a:ext cx="1200044" cy="2239998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14" name="Oval 13"/>
          <p:cNvSpPr/>
          <p:nvPr/>
        </p:nvSpPr>
        <p:spPr>
          <a:xfrm>
            <a:off x="8586317" y="8119992"/>
            <a:ext cx="828030" cy="15455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550315" y="8081962"/>
            <a:ext cx="900033" cy="162166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50050" y="1399998"/>
            <a:ext cx="15300564" cy="6439994"/>
          </a:xfrm>
        </p:spPr>
        <p:txBody>
          <a:bodyPr anchor="b"/>
          <a:lstStyle>
            <a:lvl1pPr>
              <a:defRPr sz="8268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24639976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3800508" y="0"/>
            <a:ext cx="4200155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8000663" cy="5711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8011" y="23486378"/>
            <a:ext cx="17388640" cy="113750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0011" y="571200"/>
            <a:ext cx="17388640" cy="2405757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2590130" y="12045588"/>
            <a:ext cx="2294877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4" name="Oval 13"/>
          <p:cNvSpPr/>
          <p:nvPr/>
        </p:nvSpPr>
        <p:spPr>
          <a:xfrm>
            <a:off x="13464496" y="10750824"/>
            <a:ext cx="1200044" cy="2239998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15" name="Oval 14"/>
          <p:cNvSpPr/>
          <p:nvPr/>
        </p:nvSpPr>
        <p:spPr>
          <a:xfrm>
            <a:off x="13650503" y="11098024"/>
            <a:ext cx="828030" cy="15455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614502" y="11059995"/>
            <a:ext cx="900033" cy="1621665"/>
          </a:xfrm>
        </p:spPr>
        <p:txBody>
          <a:bodyPr/>
          <a:lstStyle/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22" y="1119999"/>
            <a:ext cx="12900475" cy="213908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50536" y="1120005"/>
            <a:ext cx="2850105" cy="215016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6316" y="3771444"/>
            <a:ext cx="900033" cy="1621665"/>
          </a:xfrm>
        </p:spPr>
        <p:txBody>
          <a:bodyPr/>
          <a:lstStyle/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94022" y="5611195"/>
            <a:ext cx="16740617" cy="1679998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24639976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7700652" y="7000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300011" y="8399992"/>
            <a:ext cx="17388640" cy="111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6012" y="523078"/>
            <a:ext cx="17388640" cy="786239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3851" y="10079992"/>
            <a:ext cx="12756718" cy="6148327"/>
          </a:xfrm>
        </p:spPr>
        <p:txBody>
          <a:bodyPr anchor="t"/>
          <a:lstStyle>
            <a:lvl1pPr marL="0" indent="0" algn="ctr">
              <a:buNone/>
              <a:defRPr sz="3150" b="1" cap="all" spc="492" baseline="0">
                <a:solidFill>
                  <a:schemeClr val="tx2"/>
                </a:solidFill>
              </a:defRPr>
            </a:lvl1pPr>
            <a:lvl2pPr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8011" y="23486378"/>
            <a:ext cx="17388640" cy="113750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0011" y="560000"/>
            <a:ext cx="17388640" cy="2405757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00011" y="8959991"/>
            <a:ext cx="1738864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0" name="Oval 9"/>
          <p:cNvSpPr/>
          <p:nvPr/>
        </p:nvSpPr>
        <p:spPr>
          <a:xfrm>
            <a:off x="8400310" y="7772792"/>
            <a:ext cx="1200044" cy="2239998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11" name="Oval 10"/>
          <p:cNvSpPr/>
          <p:nvPr/>
        </p:nvSpPr>
        <p:spPr>
          <a:xfrm>
            <a:off x="8586317" y="8119992"/>
            <a:ext cx="828030" cy="15455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0315" y="8081962"/>
            <a:ext cx="900033" cy="162166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928" y="1959998"/>
            <a:ext cx="15300564" cy="5599994"/>
          </a:xfrm>
        </p:spPr>
        <p:txBody>
          <a:bodyPr anchor="b"/>
          <a:lstStyle>
            <a:lvl1pPr algn="ctr">
              <a:buNone/>
              <a:defRPr sz="8268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022" y="839999"/>
            <a:ext cx="16800619" cy="278879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00420" y="23553576"/>
            <a:ext cx="5994221" cy="1343999"/>
          </a:xfrm>
        </p:spPr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8982773" y="5789793"/>
            <a:ext cx="17562" cy="17709641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594022" y="5039995"/>
            <a:ext cx="7950293" cy="17203183"/>
          </a:xfrm>
        </p:spPr>
        <p:txBody>
          <a:bodyPr/>
          <a:lstStyle>
            <a:lvl1pPr>
              <a:defRPr sz="4922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9450348" y="5039995"/>
            <a:ext cx="7950293" cy="17203183"/>
          </a:xfrm>
        </p:spPr>
        <p:txBody>
          <a:bodyPr/>
          <a:lstStyle>
            <a:lvl1pPr>
              <a:defRPr sz="4922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9000332" y="8084992"/>
            <a:ext cx="0" cy="1538878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8000663" cy="531999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24639976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7700652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1" name="Rectangle 10"/>
          <p:cNvSpPr/>
          <p:nvPr/>
        </p:nvSpPr>
        <p:spPr>
          <a:xfrm>
            <a:off x="300011" y="5039995"/>
            <a:ext cx="17388640" cy="3359997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87261" y="23486377"/>
            <a:ext cx="17388640" cy="114239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22" y="5599994"/>
            <a:ext cx="7953419" cy="26933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4331" b="1" dirty="0" smtClean="0">
                <a:solidFill>
                  <a:srgbClr val="FFFFFF"/>
                </a:solidFill>
              </a:defRPr>
            </a:lvl1pPr>
            <a:lvl2pPr>
              <a:buNone/>
              <a:defRPr sz="3937" b="1"/>
            </a:lvl2pPr>
            <a:lvl3pPr>
              <a:buNone/>
              <a:defRPr sz="3543" b="1"/>
            </a:lvl3pPr>
            <a:lvl4pPr>
              <a:buNone/>
              <a:defRPr sz="3150" b="1"/>
            </a:lvl4pPr>
            <a:lvl5pPr>
              <a:buNone/>
              <a:defRPr sz="315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432100" y="5599995"/>
            <a:ext cx="7956543" cy="2687997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4331" b="1"/>
            </a:lvl1pPr>
            <a:lvl2pPr>
              <a:buNone/>
              <a:defRPr sz="3937" b="1"/>
            </a:lvl2pPr>
            <a:lvl3pPr>
              <a:buNone/>
              <a:defRPr sz="3543" b="1"/>
            </a:lvl3pPr>
            <a:lvl4pPr>
              <a:buNone/>
              <a:defRPr sz="3150" b="1"/>
            </a:lvl4pPr>
            <a:lvl5pPr>
              <a:buNone/>
              <a:defRPr sz="315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0022" y="23553576"/>
            <a:ext cx="7050260" cy="1343999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300011" y="4703995"/>
            <a:ext cx="1738864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0011" y="571200"/>
            <a:ext cx="17388640" cy="2405757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594022" y="9081188"/>
            <a:ext cx="7956293" cy="140308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9450348" y="9081188"/>
            <a:ext cx="7950293" cy="1404478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8400310" y="3512990"/>
            <a:ext cx="1200044" cy="2239998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27" name="Oval 26"/>
          <p:cNvSpPr/>
          <p:nvPr/>
        </p:nvSpPr>
        <p:spPr>
          <a:xfrm>
            <a:off x="8586317" y="3860190"/>
            <a:ext cx="828030" cy="15455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50315" y="3830398"/>
            <a:ext cx="900033" cy="1621665"/>
          </a:xfrm>
        </p:spPr>
        <p:txBody>
          <a:bodyPr/>
          <a:lstStyle>
            <a:lvl1pPr algn="ctr">
              <a:defRPr/>
            </a:lvl1pPr>
          </a:lstStyle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50315" y="3806896"/>
            <a:ext cx="900033" cy="1621665"/>
          </a:xfrm>
        </p:spPr>
        <p:txBody>
          <a:bodyPr/>
          <a:lstStyle/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24639976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8000663" cy="5711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7700652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8011" y="23486378"/>
            <a:ext cx="17388640" cy="113750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0011" y="582399"/>
            <a:ext cx="17388640" cy="2405757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0310" y="23239977"/>
            <a:ext cx="1200044" cy="162166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00011" y="559999"/>
            <a:ext cx="17388640" cy="111999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24639976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7700652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8000663" cy="436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3" name="Rectangle 12"/>
          <p:cNvSpPr/>
          <p:nvPr/>
        </p:nvSpPr>
        <p:spPr>
          <a:xfrm>
            <a:off x="300011" y="2239998"/>
            <a:ext cx="5400199" cy="2155997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028" y="3359997"/>
            <a:ext cx="4650171" cy="3639996"/>
          </a:xfrm>
        </p:spPr>
        <p:txBody>
          <a:bodyPr anchor="b">
            <a:noAutofit/>
          </a:bodyPr>
          <a:lstStyle>
            <a:lvl1pPr algn="l">
              <a:buNone/>
              <a:defRPr sz="4331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0028" y="7279995"/>
            <a:ext cx="4650171" cy="15230820"/>
          </a:xfrm>
        </p:spPr>
        <p:txBody>
          <a:bodyPr/>
          <a:lstStyle>
            <a:lvl1pPr marL="0" indent="0">
              <a:spcAft>
                <a:spcPts val="1969"/>
              </a:spcAft>
              <a:buNone/>
              <a:defRPr sz="3150">
                <a:solidFill>
                  <a:srgbClr val="FFFFFF"/>
                </a:solidFill>
              </a:defRPr>
            </a:lvl1pPr>
            <a:lvl2pPr>
              <a:buNone/>
              <a:defRPr sz="2362"/>
            </a:lvl2pPr>
            <a:lvl3pPr>
              <a:buNone/>
              <a:defRPr sz="1969"/>
            </a:lvl3pPr>
            <a:lvl4pPr>
              <a:buNone/>
              <a:defRPr sz="1772"/>
            </a:lvl4pPr>
            <a:lvl5pPr>
              <a:buNone/>
              <a:defRPr sz="1772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0011" y="560000"/>
            <a:ext cx="17388640" cy="2405757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300011" y="1959998"/>
            <a:ext cx="1738864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6150226" y="2519998"/>
            <a:ext cx="11100409" cy="198799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2550094" y="839999"/>
            <a:ext cx="1200044" cy="2239998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11" name="Oval 10"/>
          <p:cNvSpPr/>
          <p:nvPr/>
        </p:nvSpPr>
        <p:spPr>
          <a:xfrm>
            <a:off x="2736101" y="1187199"/>
            <a:ext cx="828030" cy="15455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00100" y="1149169"/>
            <a:ext cx="900033" cy="162166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4011" y="23474359"/>
            <a:ext cx="17388640" cy="113750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022" y="23556898"/>
            <a:ext cx="6660245" cy="1343999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300011" y="1959998"/>
            <a:ext cx="1738864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24639976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7700652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00011" y="559999"/>
            <a:ext cx="17388640" cy="110879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8" name="Rectangle 7"/>
          <p:cNvSpPr/>
          <p:nvPr/>
        </p:nvSpPr>
        <p:spPr>
          <a:xfrm>
            <a:off x="300011" y="2239998"/>
            <a:ext cx="5400199" cy="21559979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0011" y="571200"/>
            <a:ext cx="17388640" cy="2405757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 dirty="0"/>
          </a:p>
        </p:txBody>
      </p:sp>
      <p:sp>
        <p:nvSpPr>
          <p:cNvPr id="12" name="Oval 11"/>
          <p:cNvSpPr/>
          <p:nvPr/>
        </p:nvSpPr>
        <p:spPr>
          <a:xfrm>
            <a:off x="2550094" y="839999"/>
            <a:ext cx="1200044" cy="2239998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13" name="Oval 12"/>
          <p:cNvSpPr/>
          <p:nvPr/>
        </p:nvSpPr>
        <p:spPr>
          <a:xfrm>
            <a:off x="2736101" y="1187199"/>
            <a:ext cx="828030" cy="15455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00100" y="1149169"/>
            <a:ext cx="900033" cy="1621665"/>
          </a:xfrm>
        </p:spPr>
        <p:txBody>
          <a:bodyPr/>
          <a:lstStyle/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6468" y="18479981"/>
            <a:ext cx="11550425" cy="4479996"/>
          </a:xfrm>
        </p:spPr>
        <p:txBody>
          <a:bodyPr anchor="t">
            <a:noAutofit/>
          </a:bodyPr>
          <a:lstStyle>
            <a:lvl1pPr algn="l">
              <a:buNone/>
              <a:defRPr sz="4725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06468" y="2239998"/>
            <a:ext cx="11550425" cy="15679984"/>
          </a:xfrm>
        </p:spPr>
        <p:txBody>
          <a:bodyPr/>
          <a:lstStyle>
            <a:lvl1pPr marL="0" indent="0">
              <a:buNone/>
              <a:defRPr sz="6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0028" y="3639996"/>
            <a:ext cx="4800177" cy="19319981"/>
          </a:xfrm>
        </p:spPr>
        <p:txBody>
          <a:bodyPr/>
          <a:lstStyle>
            <a:lvl1pPr marL="0" indent="0">
              <a:spcAft>
                <a:spcPts val="1969"/>
              </a:spcAft>
              <a:buFontTx/>
              <a:buNone/>
              <a:defRPr sz="3150">
                <a:solidFill>
                  <a:srgbClr val="FFFFFF"/>
                </a:solidFill>
              </a:defRPr>
            </a:lvl1pPr>
            <a:lvl2pPr>
              <a:defRPr sz="2362"/>
            </a:lvl2pPr>
            <a:lvl3pPr>
              <a:defRPr sz="1969"/>
            </a:lvl3pPr>
            <a:lvl4pPr>
              <a:defRPr sz="1772"/>
            </a:lvl4pPr>
            <a:lvl5pPr>
              <a:defRPr sz="1772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4011" y="23474359"/>
            <a:ext cx="17388640" cy="113750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394420" y="23535351"/>
            <a:ext cx="5994221" cy="1343999"/>
          </a:xfrm>
        </p:spPr>
        <p:txBody>
          <a:bodyPr/>
          <a:lstStyle/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022" y="23556898"/>
            <a:ext cx="7056260" cy="134399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24639976"/>
            <a:ext cx="18000663" cy="55999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8000663" cy="51199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7700652" y="0"/>
            <a:ext cx="300011" cy="251999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4011" y="23474359"/>
            <a:ext cx="17388640" cy="113750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1400420" y="23535351"/>
            <a:ext cx="5994221" cy="134399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2756">
                <a:solidFill>
                  <a:srgbClr val="FFFFFF"/>
                </a:solidFill>
              </a:defRPr>
            </a:lvl1pPr>
          </a:lstStyle>
          <a:p>
            <a:fld id="{4B9F549A-5A8E-4E7F-8540-FA6FDF90B6B5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0022" y="23556898"/>
            <a:ext cx="7050260" cy="134399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2362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0011" y="571200"/>
            <a:ext cx="17388640" cy="2405757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300011" y="4691439"/>
            <a:ext cx="1738864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80007" tIns="90003" rIns="180007" bIns="90003" anchor="ctr" compatLnSpc="1"/>
          <a:lstStyle/>
          <a:p>
            <a:endParaRPr kumimoji="0" lang="en-US" sz="9565"/>
          </a:p>
        </p:txBody>
      </p:sp>
      <p:sp>
        <p:nvSpPr>
          <p:cNvPr id="12" name="Oval 11"/>
          <p:cNvSpPr/>
          <p:nvPr/>
        </p:nvSpPr>
        <p:spPr>
          <a:xfrm>
            <a:off x="8400310" y="3512990"/>
            <a:ext cx="1200044" cy="2239998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15" name="Oval 14"/>
          <p:cNvSpPr/>
          <p:nvPr/>
        </p:nvSpPr>
        <p:spPr>
          <a:xfrm>
            <a:off x="8586317" y="3860190"/>
            <a:ext cx="828030" cy="154559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9565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50315" y="3822160"/>
            <a:ext cx="900033" cy="162166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315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8B4416-0968-4E7D-91E9-6C70D08C917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94022" y="839999"/>
            <a:ext cx="16800619" cy="2788797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94022" y="5599995"/>
            <a:ext cx="16800619" cy="1690078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6496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540026" indent="-54002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5315" kern="1200">
          <a:solidFill>
            <a:schemeClr val="tx1"/>
          </a:solidFill>
          <a:latin typeface="+mn-lt"/>
          <a:ea typeface="+mn-ea"/>
          <a:cs typeface="+mn-cs"/>
        </a:defRPr>
      </a:lvl1pPr>
      <a:lvl2pPr marL="1080053" indent="-54002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4331" kern="1200">
          <a:solidFill>
            <a:schemeClr val="tx2"/>
          </a:solidFill>
          <a:latin typeface="+mn-lt"/>
          <a:ea typeface="+mn-ea"/>
          <a:cs typeface="+mn-cs"/>
        </a:defRPr>
      </a:lvl2pPr>
      <a:lvl3pPr marL="1620079" indent="-45002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2160105" indent="-45002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3937" kern="1200">
          <a:solidFill>
            <a:schemeClr val="tx2"/>
          </a:solidFill>
          <a:latin typeface="+mn-lt"/>
          <a:ea typeface="+mn-ea"/>
          <a:cs typeface="+mn-cs"/>
        </a:defRPr>
      </a:lvl4pPr>
      <a:lvl5pPr marL="2700132" indent="-45002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3240158" indent="-36001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3780184" indent="-36001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31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140202" indent="-36001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3150" kern="1200">
          <a:solidFill>
            <a:schemeClr val="tx1"/>
          </a:solidFill>
          <a:latin typeface="+mn-lt"/>
          <a:ea typeface="+mn-ea"/>
          <a:cs typeface="+mn-cs"/>
        </a:defRPr>
      </a:lvl8pPr>
      <a:lvl9pPr marL="4680228" indent="-36001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2756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516">
              <a:srgbClr val="C1CAE2"/>
            </a:gs>
            <a:gs pos="53946">
              <a:srgbClr val="C4CDE4"/>
            </a:gs>
            <a:gs pos="0">
              <a:schemeClr val="accent3">
                <a:lumMod val="5000"/>
                <a:lumOff val="95000"/>
              </a:schemeClr>
            </a:gs>
            <a:gs pos="6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1755481" y="1170210"/>
            <a:ext cx="15450569" cy="1800066"/>
          </a:xfrm>
          <a:prstGeom prst="round2DiagRect">
            <a:avLst/>
          </a:prstGeom>
          <a:solidFill>
            <a:srgbClr val="0000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5512" dirty="0">
                <a:solidFill>
                  <a:srgbClr val="FFFF00"/>
                </a:solidFill>
                <a:cs typeface="B Titr" panose="00000700000000000000" pitchFamily="2" charset="-78"/>
              </a:rPr>
              <a:t>عنوان </a:t>
            </a:r>
            <a:r>
              <a:rPr lang="fa-IR" sz="5512" dirty="0" smtClean="0">
                <a:solidFill>
                  <a:srgbClr val="FFFF00"/>
                </a:solidFill>
                <a:cs typeface="B Titr" panose="00000700000000000000" pitchFamily="2" charset="-78"/>
              </a:rPr>
              <a:t>اینفوگراف</a:t>
            </a:r>
            <a:endParaRPr lang="en-US" sz="5512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9612" y="6143315"/>
            <a:ext cx="14850547" cy="1240027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03200" indent="50800" algn="just" rtl="1" fontAlgn="base"/>
            <a:r>
              <a:rPr lang="fa-IR" sz="4000" dirty="0" smtClean="0">
                <a:solidFill>
                  <a:srgbClr val="00B050"/>
                </a:solidFill>
                <a:cs typeface="B Titr" panose="00000700000000000000" pitchFamily="2" charset="-78"/>
              </a:rPr>
              <a:t>منظور از اینفوگراف، نمایش دیداری از داده ها، اطلاعات یا دانش است. هدف این تصاویر ارائه اطلاعات واضح و قابل هضم </a:t>
            </a:r>
            <a:r>
              <a:rPr lang="fa-IR" sz="4000" dirty="0" smtClean="0">
                <a:solidFill>
                  <a:srgbClr val="00B050"/>
                </a:solidFill>
                <a:cs typeface="B Titr" panose="00000700000000000000" pitchFamily="2" charset="-78"/>
              </a:rPr>
              <a:t>می </a:t>
            </a:r>
            <a:r>
              <a:rPr lang="fa-IR" sz="4000" dirty="0" smtClean="0">
                <a:solidFill>
                  <a:srgbClr val="00B050"/>
                </a:solidFill>
                <a:cs typeface="B Titr" panose="00000700000000000000" pitchFamily="2" charset="-78"/>
              </a:rPr>
              <a:t>باشد</a:t>
            </a:r>
            <a:r>
              <a:rPr lang="fa-IR" sz="4000" dirty="0" smtClean="0">
                <a:solidFill>
                  <a:srgbClr val="00B050"/>
                </a:solidFill>
                <a:cs typeface="B Titr" panose="00000700000000000000" pitchFamily="2" charset="-78"/>
              </a:rPr>
              <a:t>.</a:t>
            </a:r>
            <a:endParaRPr lang="en-US" sz="4000" dirty="0" smtClean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marL="203200" indent="50800" algn="just" rtl="1" fontAlgn="base"/>
            <a:endParaRPr lang="en-US" sz="4000" dirty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marL="203200" indent="50800" algn="just" rtl="1" fontAlgn="base"/>
            <a:endParaRPr lang="en-US" sz="4000" dirty="0" smtClean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marL="203200" indent="50800" algn="just" rtl="1" fontAlgn="base"/>
            <a:endParaRPr lang="ar-IQ" sz="4000" dirty="0">
              <a:cs typeface="B Nazanin" panose="00000400000000000000" pitchFamily="2" charset="-78"/>
            </a:endParaRPr>
          </a:p>
          <a:p>
            <a:pPr marL="203200" indent="50800" algn="just" rtl="1"/>
            <a:r>
              <a:rPr lang="fa-IR" sz="4000" dirty="0" smtClean="0">
                <a:solidFill>
                  <a:srgbClr val="0000FF"/>
                </a:solidFill>
                <a:cs typeface="B Titr" panose="00000700000000000000" pitchFamily="2" charset="-78"/>
              </a:rPr>
              <a:t>در </a:t>
            </a:r>
            <a:r>
              <a:rPr lang="fa-IR" sz="4000" dirty="0">
                <a:solidFill>
                  <a:srgbClr val="0000FF"/>
                </a:solidFill>
                <a:cs typeface="B Titr" panose="00000700000000000000" pitchFamily="2" charset="-78"/>
              </a:rPr>
              <a:t>این قسمت با استفاده از جملات کوتاه و استفاده بیشتر از نمودار، </a:t>
            </a:r>
            <a:r>
              <a:rPr lang="fa-IR" sz="4000" dirty="0" smtClean="0">
                <a:solidFill>
                  <a:srgbClr val="0000FF"/>
                </a:solidFill>
                <a:cs typeface="B Titr" panose="00000700000000000000" pitchFamily="2" charset="-78"/>
              </a:rPr>
              <a:t>جدول، مدل </a:t>
            </a:r>
            <a:r>
              <a:rPr lang="fa-IR" sz="4000" dirty="0">
                <a:solidFill>
                  <a:srgbClr val="0000FF"/>
                </a:solidFill>
                <a:cs typeface="B Titr" panose="00000700000000000000" pitchFamily="2" charset="-78"/>
              </a:rPr>
              <a:t>و یافته های پژوهش، لطفا گزارش تصویری از </a:t>
            </a:r>
            <a:r>
              <a:rPr lang="fa-IR" sz="4000" dirty="0" smtClean="0">
                <a:solidFill>
                  <a:srgbClr val="0000FF"/>
                </a:solidFill>
                <a:cs typeface="B Titr" panose="00000700000000000000" pitchFamily="2" charset="-78"/>
              </a:rPr>
              <a:t>یافته ها و نتایج کاربردی پژوهش </a:t>
            </a:r>
            <a:r>
              <a:rPr lang="fa-IR" sz="4000" dirty="0">
                <a:solidFill>
                  <a:srgbClr val="0000FF"/>
                </a:solidFill>
                <a:cs typeface="B Titr" panose="00000700000000000000" pitchFamily="2" charset="-78"/>
              </a:rPr>
              <a:t>خود </a:t>
            </a:r>
            <a:r>
              <a:rPr lang="fa-IR" sz="4000" dirty="0" smtClean="0">
                <a:solidFill>
                  <a:srgbClr val="0000FF"/>
                </a:solidFill>
                <a:cs typeface="B Titr" panose="00000700000000000000" pitchFamily="2" charset="-78"/>
              </a:rPr>
              <a:t>را ارائه </a:t>
            </a:r>
            <a:r>
              <a:rPr lang="fa-IR" sz="4000" dirty="0">
                <a:solidFill>
                  <a:srgbClr val="0000FF"/>
                </a:solidFill>
                <a:cs typeface="B Titr" panose="00000700000000000000" pitchFamily="2" charset="-78"/>
              </a:rPr>
              <a:t>دهید</a:t>
            </a:r>
            <a:r>
              <a:rPr lang="fa-IR" sz="4000" dirty="0" smtClean="0">
                <a:solidFill>
                  <a:srgbClr val="0000FF"/>
                </a:solidFill>
                <a:cs typeface="B Titr" panose="00000700000000000000" pitchFamily="2" charset="-78"/>
              </a:rPr>
              <a:t>.</a:t>
            </a:r>
            <a:endParaRPr lang="en-US" sz="40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203200" indent="50800" algn="just" rtl="1"/>
            <a:endParaRPr lang="fa-IR" sz="4000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203200" indent="50800" algn="just" rtl="1"/>
            <a:endParaRPr lang="fa-IR" sz="4000" dirty="0" smtClean="0">
              <a:cs typeface="B Nazanin" panose="00000400000000000000" pitchFamily="2" charset="-78"/>
            </a:endParaRPr>
          </a:p>
          <a:p>
            <a:pPr marL="203200" indent="50800" algn="ctr" rtl="1"/>
            <a:r>
              <a:rPr lang="fa-IR" sz="40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لطفا نمودارها، جداول و اشکال مورد استفاده، فایل لایه باز و قابل ادیت باشد. </a:t>
            </a:r>
            <a:endParaRPr lang="fa-IR" sz="4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2055492" y="289018"/>
            <a:ext cx="3600133" cy="359020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565">
              <a:cs typeface="B Zar" panose="00000400000000000000" pitchFamily="2" charset="-7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665" y="923991"/>
            <a:ext cx="1845312" cy="125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690859" y="2308556"/>
            <a:ext cx="2329398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cs typeface="B Zar" panose="00000400000000000000" pitchFamily="2" charset="-78"/>
              </a:rPr>
              <a:t>نام و نام خانوادگی پژوهشگر</a:t>
            </a:r>
          </a:p>
          <a:p>
            <a:pPr algn="ctr"/>
            <a:r>
              <a:rPr lang="fa-IR" sz="2400" dirty="0">
                <a:cs typeface="B Zar" panose="00000400000000000000" pitchFamily="2" charset="-78"/>
              </a:rPr>
              <a:t>سمت علمی</a:t>
            </a:r>
            <a:endParaRPr lang="en-US" sz="2400" dirty="0">
              <a:cs typeface="B Zar" panose="00000400000000000000" pitchFamily="2" charset="-78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509036" y="23582293"/>
            <a:ext cx="11463095" cy="981094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2400" dirty="0">
                <a:cs typeface="B Zar" panose="00000400000000000000" pitchFamily="2" charset="-78"/>
              </a:rPr>
              <a:t>نشانی: تهران، خیابان میرعماد، کوچه پنجم، پلاک سه، پژوهشگاه تربیت بدنی و علوم </a:t>
            </a:r>
            <a:r>
              <a:rPr lang="fa-IR" sz="2400" dirty="0" smtClean="0">
                <a:cs typeface="B Zar" panose="00000400000000000000" pitchFamily="2" charset="-78"/>
              </a:rPr>
              <a:t>ورزشی:  </a:t>
            </a:r>
            <a:r>
              <a:rPr lang="ar-IQ" sz="2400" dirty="0" smtClean="0">
                <a:cs typeface="B Zar" panose="00000400000000000000" pitchFamily="2" charset="-78"/>
              </a:rPr>
              <a:t>تلفن: </a:t>
            </a:r>
            <a:r>
              <a:rPr lang="ar-IQ" sz="2400" dirty="0" smtClean="0">
                <a:cs typeface="B Zar" panose="00000400000000000000" pitchFamily="2" charset="-78"/>
              </a:rPr>
              <a:t>88747884</a:t>
            </a:r>
            <a:endParaRPr lang="fa-IR" sz="2400" dirty="0" smtClean="0">
              <a:cs typeface="B Zar" panose="00000400000000000000" pitchFamily="2" charset="-78"/>
            </a:endParaRPr>
          </a:p>
          <a:p>
            <a:pPr algn="ctr" rtl="1"/>
            <a:r>
              <a:rPr lang="en-US" sz="2400" dirty="0">
                <a:cs typeface="B Zar" panose="00000400000000000000" pitchFamily="2" charset="-78"/>
              </a:rPr>
              <a:t>https://ssrc.ac.ir/fa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200730" y="23609280"/>
            <a:ext cx="500532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کلیه حقوق این اثر متعلق به پژوهشگاه تربیت بدنی و علوم ورزشی است.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96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</TotalTime>
  <Words>127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B Nazanin</vt:lpstr>
      <vt:lpstr>B Titr</vt:lpstr>
      <vt:lpstr>B Zar</vt:lpstr>
      <vt:lpstr>Calibri</vt:lpstr>
      <vt:lpstr>Georgia</vt:lpstr>
      <vt:lpstr>Wingdings</vt:lpstr>
      <vt:lpstr>Wingdings 2</vt:lpstr>
      <vt:lpstr>Civic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empty</dc:creator>
  <cp:lastModifiedBy>Administrator</cp:lastModifiedBy>
  <cp:revision>24</cp:revision>
  <dcterms:created xsi:type="dcterms:W3CDTF">2020-09-02T06:32:37Z</dcterms:created>
  <dcterms:modified xsi:type="dcterms:W3CDTF">2020-09-05T09:08:29Z</dcterms:modified>
</cp:coreProperties>
</file>