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9" autoAdjust="0"/>
  </p:normalViewPr>
  <p:slideViewPr>
    <p:cSldViewPr snapToGrid="0">
      <p:cViewPr>
        <p:scale>
          <a:sx n="18" d="100"/>
          <a:sy n="18" d="100"/>
        </p:scale>
        <p:origin x="-102" y="-186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94" y="0"/>
            <a:ext cx="43552969" cy="25656988"/>
          </a:xfrm>
          <a:prstGeom prst="rect">
            <a:avLst/>
          </a:prstGeom>
        </p:spPr>
      </p:pic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1828801" y="3764734"/>
            <a:ext cx="3399416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smtClean="0"/>
              <a:t>Title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Title</a:t>
            </a:r>
            <a:r>
              <a:rPr lang="en-US" sz="6000" b="1" dirty="0" smtClean="0"/>
              <a:t> </a:t>
            </a:r>
            <a:endParaRPr lang="fa-IR" sz="6000" b="1" dirty="0">
              <a:latin typeface="فهفق"/>
              <a:cs typeface="B Nazanin" panose="00000400000000000000" pitchFamily="2" charset="-78"/>
            </a:endParaRPr>
          </a:p>
          <a:p>
            <a:pPr algn="ctr"/>
            <a:r>
              <a:rPr lang="en-US" sz="4800" b="1" dirty="0" smtClean="0">
                <a:cs typeface="B Nazanin" panose="00000400000000000000" pitchFamily="2" charset="-78"/>
              </a:rPr>
              <a:t>Author , Author, Author</a:t>
            </a:r>
            <a:endParaRPr lang="fa-IR" sz="4800" b="1" dirty="0" smtClean="0"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2523115" y="6321650"/>
            <a:ext cx="20261179" cy="5658386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en-US" sz="6000" b="1" dirty="0" smtClean="0">
                <a:cs typeface="B Titr" panose="00000700000000000000" pitchFamily="2" charset="-78"/>
              </a:rPr>
              <a:t>:</a:t>
            </a:r>
          </a:p>
          <a:p>
            <a:pPr algn="justLow">
              <a:defRPr/>
            </a:pPr>
            <a:r>
              <a:rPr lang="en-US" sz="5400" dirty="0">
                <a:cs typeface="B Nazanin" panose="00000400000000000000" pitchFamily="2" charset="-78"/>
              </a:rPr>
              <a:t>Text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 smtClean="0">
                <a:cs typeface="B Nazanin" panose="00000400000000000000" pitchFamily="2" charset="-78"/>
              </a:rPr>
              <a:t>Text</a:t>
            </a:r>
            <a:endParaRPr lang="en-US" sz="6000" b="1" dirty="0" smtClean="0">
              <a:cs typeface="B Titr" panose="00000700000000000000" pitchFamily="2" charset="-7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7776396" y="4801076"/>
            <a:ext cx="5534527" cy="1438573"/>
          </a:xfrm>
          <a:prstGeom prst="roundRect">
            <a:avLst>
              <a:gd name="adj" fmla="val 7000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5400" dirty="0">
                <a:solidFill>
                  <a:schemeClr val="tx1"/>
                </a:solidFill>
                <a:cs typeface="B Nazanin" panose="00000400000000000000" pitchFamily="2" charset="-78"/>
              </a:rPr>
              <a:t>Code</a:t>
            </a:r>
            <a:r>
              <a:rPr lang="en-US" sz="5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:</a:t>
            </a:r>
            <a:endParaRPr lang="fa-IR" sz="8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523116" y="13217797"/>
            <a:ext cx="20261179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 &amp; Conclusion</a:t>
            </a:r>
            <a:r>
              <a:rPr lang="en-US" sz="6000" b="1" dirty="0" smtClean="0">
                <a:cs typeface="B Titr" panose="00000700000000000000" pitchFamily="2" charset="-78"/>
              </a:rPr>
              <a:t>:</a:t>
            </a:r>
            <a:endParaRPr lang="fa-IR" sz="6000" b="1" dirty="0" smtClean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 smtClean="0">
                <a:cs typeface="B Nazanin" panose="00000400000000000000" pitchFamily="2" charset="-78"/>
              </a:rPr>
              <a:t>Text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r>
              <a:rPr lang="en-US" sz="4800" dirty="0" smtClean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92123" y="6125481"/>
            <a:ext cx="21501602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</a:t>
            </a:r>
            <a:r>
              <a:rPr lang="en-US" sz="6000" b="1" dirty="0" smtClean="0">
                <a:cs typeface="B Titr" panose="00000700000000000000" pitchFamily="2" charset="-78"/>
              </a:rPr>
              <a:t>:</a:t>
            </a:r>
            <a:endParaRPr lang="en-US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endParaRPr lang="en-US" sz="4800" dirty="0">
              <a:cs typeface="B Titr" panose="00000700000000000000" pitchFamily="2" charset="-78"/>
            </a:endParaRPr>
          </a:p>
          <a:p>
            <a:pPr algn="justLow">
              <a:defRPr/>
            </a:pP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92125" y="13374423"/>
            <a:ext cx="21501602" cy="594610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Methods</a:t>
            </a:r>
            <a:r>
              <a:rPr lang="en-US" sz="6000" b="1" dirty="0" smtClean="0">
                <a:cs typeface="B Titr" panose="00000700000000000000" pitchFamily="2" charset="-78"/>
              </a:rPr>
              <a:t>:</a:t>
            </a:r>
            <a:endParaRPr lang="en-US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 smtClean="0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3" y="20747426"/>
            <a:ext cx="42292171" cy="2109907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</TotalTime>
  <Words>423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Jokar</cp:lastModifiedBy>
  <cp:revision>158</cp:revision>
  <dcterms:created xsi:type="dcterms:W3CDTF">2018-04-09T07:28:08Z</dcterms:created>
  <dcterms:modified xsi:type="dcterms:W3CDTF">2022-02-22T05:10:57Z</dcterms:modified>
</cp:coreProperties>
</file>